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C4299C-9285-4819-A4E5-D6DB2422989A}" v="42" dt="2023-01-19T09:06:55.954"/>
    <p1510:client id="{07D2C553-2495-82A2-AF5C-7E0E45E68C70}" v="118" dt="2023-01-25T16:04:17.413"/>
    <p1510:client id="{18DF1B29-9B09-6337-6F0F-404DDC241FCF}" v="14" dt="2023-03-14T15:41:09.898"/>
    <p1510:client id="{283453DF-F7B5-1CD4-0A41-FD0F96064D9D}" v="2" dt="2023-02-23T08:59:01.521"/>
    <p1510:client id="{3CDB3323-FDFD-9D73-5D38-694872872098}" v="53" dt="2023-01-30T12:05:00"/>
    <p1510:client id="{5820BD24-0441-3B9B-E404-611CC79BE175}" v="28" dt="2023-02-21T16:13:10.251"/>
    <p1510:client id="{5F3FAECD-CB53-11DF-320E-63C611D31D38}" v="191" dt="2023-03-16T16:05:44.250"/>
    <p1510:client id="{61936608-C9F7-4C97-8DBC-B4D8EF1736C0}" v="28" dt="2023-01-19T10:35:46.843"/>
    <p1510:client id="{68417C42-7065-6F69-A0E0-735C9CC58C11}" v="84" dt="2023-03-22T19:43:40.185"/>
    <p1510:client id="{72CD0A54-4FD9-D964-3338-E2B0E7539887}" v="36" dt="2023-03-13T09:31:22.774"/>
    <p1510:client id="{73AB6167-D233-1962-5077-67534CC54626}" v="38" dt="2023-03-17T12:57:23.095"/>
    <p1510:client id="{7ADB6701-FFD9-680F-9196-9BE7BF33EBB6}" v="4" dt="2023-02-22T10:14:52.508"/>
    <p1510:client id="{8274FAA1-BEB6-4AEB-A612-B17A108832A7}" v="3593" dt="2023-01-12T15:54:23.760"/>
    <p1510:client id="{8E49EC05-6286-3C35-0405-37D3AAC9AE60}" v="138" dt="2023-03-24T13:37:45.736"/>
    <p1510:client id="{9B09A150-7104-90A0-BB35-78E46F0D1297}" v="207" dt="2023-01-13T14:48:57.085"/>
    <p1510:client id="{A524BE75-F352-40D3-2331-0E6869B9FC44}" v="136" dt="2023-03-09T08:49:44.959"/>
    <p1510:client id="{D3FDBF4A-7EB4-0999-B1E2-512DC20BD723}" v="6" dt="2023-03-28T11:04:41.792"/>
    <p1510:client id="{EB2B3576-BA54-CA03-644E-4E3F3E3AAF12}" v="21" dt="2023-01-26T14:11:29.050"/>
    <p1510:client id="{F3FF1E7C-CA5E-1C8C-A0E7-F70077317046}" v="70" dt="2023-03-02T08:07:22.9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94217-8A7C-41C4-8893-3DFA19585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5FEF3-8B76-49B7-9565-BBEE0D3F3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869C8-AF2E-4777-B663-C91F2F260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7ABE-CF5C-4E8E-A2CC-7DF2452AA957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FB0AD-366D-41E8-8C9A-2FD7D87DC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B587B-FCEE-4514-962E-369EDCB56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AE04-EB9D-485F-BE8F-43AFC46A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85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6EE10-AE0E-40F7-988A-9A54FC2E8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C80DD-B010-4DBE-ADE9-46CB466AF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F31CB-F628-4735-9E87-D21BEDF14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7ABE-CF5C-4E8E-A2CC-7DF2452AA957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A7479-82A9-4B74-AEF2-B5D26865D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5A984-52C5-4EC2-A0F3-6108F4BFD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AE04-EB9D-485F-BE8F-43AFC46A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3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A12084-B0A1-4F25-AB31-BEC48DDC4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1DDD42-5827-4EED-B25D-4704A058D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F4796-B0D5-4444-9F9E-4D0A83DEF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7ABE-CF5C-4E8E-A2CC-7DF2452AA957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E0B77-9896-4701-A919-14C0CAD1E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2BFAD-6D56-41DF-AE97-52AE1C7A4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AE04-EB9D-485F-BE8F-43AFC46A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76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AF0DF-B8CB-45D4-8BC4-0135605F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F10AA-577F-44D9-93DD-6865C8CD9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97BDE-FEB0-4A42-9DE6-D295B1DD0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7ABE-CF5C-4E8E-A2CC-7DF2452AA957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02C91-DEB9-45ED-A844-EE2E07E35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2D0BC-DEE6-4FCC-9479-24552DB8F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AE04-EB9D-485F-BE8F-43AFC46A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07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8BD7B-7A08-4698-85BE-D8E78955D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F851C-2AF6-4356-B781-5C3DC9C2F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515C3-1B02-43ED-9860-9F8474CDD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7ABE-CF5C-4E8E-A2CC-7DF2452AA957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03E58-4B76-4083-9B6E-B3E62315D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B080A-19B9-4374-AD9C-EDDD575DF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AE04-EB9D-485F-BE8F-43AFC46A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69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9A103-F9BF-4F18-8683-91246DFDC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3A022-DCDD-4754-8E7E-19BE3F796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E0531-DD42-43C7-B995-D4541F588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3FCC5-02EF-4FFB-8693-91B329EE0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7ABE-CF5C-4E8E-A2CC-7DF2452AA957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CB850-E0EA-4C28-9F8A-60642C29C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277CC-70FE-4634-A518-883543801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AE04-EB9D-485F-BE8F-43AFC46A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12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8F4B-DF4A-456B-89B0-C612E9A5C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B9E12-9020-43AB-800D-5F1E295C3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9DDE9-4533-4B4B-A3D5-5403F809B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B3EDCC-342D-4CFF-843D-366BFD544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6F00AE-DF3E-4F7A-821E-30FEDF64BF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8B6E2-0A58-4333-BEE9-D8C481144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7ABE-CF5C-4E8E-A2CC-7DF2452AA957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21DAEA-B46B-4DD2-A1B6-850091207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3C4B4B-7F9C-44CC-87E2-DA7D393B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AE04-EB9D-485F-BE8F-43AFC46A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89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9277E-D94B-42C7-954D-FE2E60E2F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CD13C-78CE-4B13-B3FC-82EB85657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7ABE-CF5C-4E8E-A2CC-7DF2452AA957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FA7959-8B90-43AC-9853-D333F959D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F82273-4E2D-4CCA-BB86-CF5E87A1F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AE04-EB9D-485F-BE8F-43AFC46A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25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3DE5FC-AD3B-427C-BC9D-33204DBD0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7ABE-CF5C-4E8E-A2CC-7DF2452AA957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A108D2-1A5E-41A9-9AF2-53434480B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01619C-2A83-4A0D-A8D9-F958202CF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AE04-EB9D-485F-BE8F-43AFC46A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741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B9C21-EB4E-483E-A253-301AA370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25D34-17AA-41B2-8267-68484CC0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118C0-8B0E-4E4A-8644-6CACDB06F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19C99-0945-4F55-86FE-DDCA628BE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7ABE-CF5C-4E8E-A2CC-7DF2452AA957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296B6-901F-4612-8853-FC8A2C1FB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C15C1-8CC0-4D5E-B250-92FBCAF8E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AE04-EB9D-485F-BE8F-43AFC46A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41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A6B56-982F-4805-951D-DB97DE10A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227017-C374-4AF1-B795-452CE82FFB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DDACD1-E2C7-4B96-A142-9C8C79D9D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05102-A17E-41D1-A8CC-B3E311065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7ABE-CF5C-4E8E-A2CC-7DF2452AA957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E163F-B805-4D14-8662-C3DA08736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B0477-4438-4CD2-85B6-DB7DA37C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AE04-EB9D-485F-BE8F-43AFC46A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10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E82FCD-4122-4A62-AE4A-3C40A0D23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56E54-568F-498B-85D2-0E392E546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D0BE9-DAE8-4D8D-A76C-D8133DA88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C7ABE-CF5C-4E8E-A2CC-7DF2452AA957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76AB9-3AFA-482A-B1EE-C37723A214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BE663-0DFE-4185-ABB5-D7E4241C1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EAE04-EB9D-485F-BE8F-43AFC46A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57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watch&#10;&#10;Description automatically generated">
            <a:extLst>
              <a:ext uri="{FF2B5EF4-FFF2-40B4-BE49-F238E27FC236}">
                <a16:creationId xmlns:a16="http://schemas.microsoft.com/office/drawing/2014/main" id="{C5413A13-D226-497E-8288-E8C2F7E1E7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139" y="5763700"/>
            <a:ext cx="2152854" cy="109294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A488C6-5321-4E4A-3795-17B6994E0A71}"/>
              </a:ext>
            </a:extLst>
          </p:cNvPr>
          <p:cNvSpPr txBox="1"/>
          <p:nvPr/>
        </p:nvSpPr>
        <p:spPr>
          <a:xfrm>
            <a:off x="139390" y="195146"/>
            <a:ext cx="1195968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 panose="020F0502020204030204"/>
              </a:rPr>
              <a:t>Week Four Events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4B172C9-107F-A877-5867-B8A928063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707375"/>
              </p:ext>
            </p:extLst>
          </p:nvPr>
        </p:nvGraphicFramePr>
        <p:xfrm>
          <a:off x="306658" y="538975"/>
          <a:ext cx="11517561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243">
                  <a:extLst>
                    <a:ext uri="{9D8B030D-6E8A-4147-A177-3AD203B41FA5}">
                      <a16:colId xmlns:a16="http://schemas.microsoft.com/office/drawing/2014/main" val="1192243766"/>
                    </a:ext>
                  </a:extLst>
                </a:gridCol>
                <a:gridCol w="2376782">
                  <a:extLst>
                    <a:ext uri="{9D8B030D-6E8A-4147-A177-3AD203B41FA5}">
                      <a16:colId xmlns:a16="http://schemas.microsoft.com/office/drawing/2014/main" val="1576229462"/>
                    </a:ext>
                  </a:extLst>
                </a:gridCol>
                <a:gridCol w="2303512">
                  <a:extLst>
                    <a:ext uri="{9D8B030D-6E8A-4147-A177-3AD203B41FA5}">
                      <a16:colId xmlns:a16="http://schemas.microsoft.com/office/drawing/2014/main" val="1905236464"/>
                    </a:ext>
                  </a:extLst>
                </a:gridCol>
                <a:gridCol w="2303512">
                  <a:extLst>
                    <a:ext uri="{9D8B030D-6E8A-4147-A177-3AD203B41FA5}">
                      <a16:colId xmlns:a16="http://schemas.microsoft.com/office/drawing/2014/main" val="3954648787"/>
                    </a:ext>
                  </a:extLst>
                </a:gridCol>
                <a:gridCol w="2303512">
                  <a:extLst>
                    <a:ext uri="{9D8B030D-6E8A-4147-A177-3AD203B41FA5}">
                      <a16:colId xmlns:a16="http://schemas.microsoft.com/office/drawing/2014/main" val="1178412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 27th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 28th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 29th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 30th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 31st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299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10am – 12pm</a:t>
                      </a:r>
                    </a:p>
                    <a:p>
                      <a:pPr lvl="0" algn="ctr">
                        <a:buNone/>
                      </a:pPr>
                      <a:r>
                        <a:rPr lang="en-US" b="1" dirty="0"/>
                        <a:t>School of Life Sciences Showcase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CM0.12, Claus Moser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10am – 12pm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Digital Sciences Institute Showcase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WM0.01, Walter Moberly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10am – 12pm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School of Psychology Showcase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CM0.12, Claus Moser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10am – 12pm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School of Computing and </a:t>
                      </a:r>
                      <a:r>
                        <a:rPr lang="en-US" sz="1800" b="1" i="0" u="none" strike="noStrike" noProof="0" dirty="0" err="1">
                          <a:latin typeface="Calibri"/>
                        </a:rPr>
                        <a:t>Maths</a:t>
                      </a:r>
                      <a:r>
                        <a:rPr lang="en-US" sz="1800" b="1" i="0" u="none" strike="noStrike" noProof="0" dirty="0">
                          <a:latin typeface="Calibri"/>
                        </a:rPr>
                        <a:t> Showcase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Think Lab, SIH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10am – 12pm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School of Chemical and Physical Sciences Showcase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Think Lab, SIH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694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12:30pm – 1:30pm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Researcher Skills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Research Integrity and Misconduct</a:t>
                      </a:r>
                      <a:endParaRPr lang="en-US" sz="1800" b="1" i="0" u="none" strike="noStrike" noProof="0" dirty="0" err="1"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**CANCELLED**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8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12:30pm – 1:30pm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1" i="0" u="none" strike="noStrike" noProof="0" dirty="0"/>
                        <a:t>Researcher Skills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1" i="0" u="none" strike="noStrike" noProof="0" dirty="0"/>
                        <a:t>Open Research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CM0.12, Claus Moser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12:30pm – 1:30pm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1" i="0" u="none" strike="noStrike" noProof="0" dirty="0"/>
                        <a:t>Researcher Skills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1" i="0" u="none" strike="noStrike" noProof="0" dirty="0"/>
                        <a:t>Research Leadership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Think Lab, SIH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12:30pm – 1:30pm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1" i="0" u="none" strike="noStrike" noProof="0" dirty="0"/>
                        <a:t>Researcher Skills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1" i="0" u="none" strike="noStrike" noProof="0" dirty="0"/>
                        <a:t>Narrative CVs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Think Lab, SIH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605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2pm – 4pm</a:t>
                      </a:r>
                    </a:p>
                    <a:p>
                      <a:pPr lvl="0" algn="ctr">
                        <a:buNone/>
                      </a:pPr>
                      <a:r>
                        <a:rPr lang="en-US" b="1" dirty="0"/>
                        <a:t>Vet School Showcase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CM0.12, Claus Moser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2pm - 4pm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Digital Health Workshop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WM0.01, Walter Moberly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2pm – 4pm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The Art of Being Brilliant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Andy Cope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CM0.12, Claus Moser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8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8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336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18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7A70CBDFD72B4F9FE38AE25C875D5F" ma:contentTypeVersion="13" ma:contentTypeDescription="Create a new document." ma:contentTypeScope="" ma:versionID="d70a74c42c66b6dcc986b28d7218c23b">
  <xsd:schema xmlns:xsd="http://www.w3.org/2001/XMLSchema" xmlns:xs="http://www.w3.org/2001/XMLSchema" xmlns:p="http://schemas.microsoft.com/office/2006/metadata/properties" xmlns:ns2="f0e77423-6602-4b13-9bd3-b586c4e36eae" xmlns:ns3="af24aa54-5d99-42fb-9d8a-1072b8913710" targetNamespace="http://schemas.microsoft.com/office/2006/metadata/properties" ma:root="true" ma:fieldsID="42f8f915fe8a60de15ca206c711bf07e" ns2:_="" ns3:_="">
    <xsd:import namespace="f0e77423-6602-4b13-9bd3-b586c4e36eae"/>
    <xsd:import namespace="af24aa54-5d99-42fb-9d8a-1072b89137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e77423-6602-4b13-9bd3-b586c4e36e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abd5989-7fff-46ea-aeef-f8575643eb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24aa54-5d99-42fb-9d8a-1072b891371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aaf1b5b-27bc-4197-b6be-b2b943b71a09}" ma:internalName="TaxCatchAll" ma:showField="CatchAllData" ma:web="af24aa54-5d99-42fb-9d8a-1072b89137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f24aa54-5d99-42fb-9d8a-1072b8913710" xsi:nil="true"/>
    <lcf76f155ced4ddcb4097134ff3c332f xmlns="f0e77423-6602-4b13-9bd3-b586c4e36eae">
      <Terms xmlns="http://schemas.microsoft.com/office/infopath/2007/PartnerControls"/>
    </lcf76f155ced4ddcb4097134ff3c332f>
    <SharedWithUsers xmlns="af24aa54-5d99-42fb-9d8a-1072b8913710">
      <UserInfo>
        <DisplayName>Abby Swift</DisplayName>
        <AccountId>17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968A4B-A317-488F-A10E-CE5E4AF1A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e77423-6602-4b13-9bd3-b586c4e36eae"/>
    <ds:schemaRef ds:uri="af24aa54-5d99-42fb-9d8a-1072b89137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EEF696-1961-4951-805B-8969707BD441}">
  <ds:schemaRefs>
    <ds:schemaRef ds:uri="http://schemas.microsoft.com/office/2006/metadata/properties"/>
    <ds:schemaRef ds:uri="http://schemas.microsoft.com/office/infopath/2007/PartnerControls"/>
    <ds:schemaRef ds:uri="af24aa54-5d99-42fb-9d8a-1072b8913710"/>
    <ds:schemaRef ds:uri="f0e77423-6602-4b13-9bd3-b586c4e36eae"/>
  </ds:schemaRefs>
</ds:datastoreItem>
</file>

<file path=customXml/itemProps3.xml><?xml version="1.0" encoding="utf-8"?>
<ds:datastoreItem xmlns:ds="http://schemas.openxmlformats.org/officeDocument/2006/customXml" ds:itemID="{FB397962-CC04-403C-9476-A739629896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Hannah Reidy</cp:lastModifiedBy>
  <cp:revision>336</cp:revision>
  <dcterms:created xsi:type="dcterms:W3CDTF">2023-01-12T15:27:21Z</dcterms:created>
  <dcterms:modified xsi:type="dcterms:W3CDTF">2023-03-28T11:06:14Z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0x0101005A7A70CBDFD72B4F9FE38AE25C875D5F</vt:lpwstr>
  </property>
  <property fmtid="{D5CDD505-2E9C-101B-9397-08002B2CF9AE}" pid="3" name="MediaServiceImageTags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